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266" r:id="rId6"/>
    <p:sldId id="258" r:id="rId7"/>
    <p:sldId id="279" r:id="rId8"/>
    <p:sldId id="280" r:id="rId9"/>
    <p:sldId id="286" r:id="rId10"/>
    <p:sldId id="287" r:id="rId11"/>
    <p:sldId id="288" r:id="rId12"/>
    <p:sldId id="284" r:id="rId13"/>
    <p:sldId id="283" r:id="rId1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442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884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326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768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721028" algn="l" defTabSz="108841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265233" algn="l" defTabSz="108841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809438" algn="l" defTabSz="108841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353644" algn="l" defTabSz="108841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707070"/>
    <a:srgbClr val="326295"/>
    <a:srgbClr val="BBBDBF"/>
    <a:srgbClr val="009CDE"/>
    <a:srgbClr val="EFF2F7"/>
    <a:srgbClr val="D7D7D7"/>
    <a:srgbClr val="E5E5E5"/>
    <a:srgbClr val="F7F7F6"/>
    <a:srgbClr val="008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3" autoAdjust="0"/>
  </p:normalViewPr>
  <p:slideViewPr>
    <p:cSldViewPr snapToGrid="0">
      <p:cViewPr varScale="1">
        <p:scale>
          <a:sx n="119" d="100"/>
          <a:sy n="119" d="100"/>
        </p:scale>
        <p:origin x="2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828" y="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064" y="0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5DDC24-A5D5-4D72-B41E-51609F1C4022}" type="datetimeFigureOut">
              <a:rPr lang="en-US"/>
              <a:pPr>
                <a:defRPr/>
              </a:pPr>
              <a:t>6/25/2020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96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064" y="9119496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808853-A359-4ECB-B2F3-0888BA220D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26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064" y="0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39F388A-DDBE-4CAD-94EF-128554329823}" type="datetimeFigureOut">
              <a:rPr lang="en-US"/>
              <a:pPr>
                <a:defRPr/>
              </a:pPr>
              <a:t>6/25/2020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6" tIns="48328" rIns="96656" bIns="4832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6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064" y="9119496"/>
            <a:ext cx="3170475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90A710F-3D35-45E8-9C65-126FBBC4C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0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32" kern="1200">
        <a:solidFill>
          <a:schemeClr val="tx1"/>
        </a:solidFill>
        <a:latin typeface="+mn-lt"/>
        <a:ea typeface="+mn-ea"/>
        <a:cs typeface="+mn-cs"/>
      </a:defRPr>
    </a:lvl1pPr>
    <a:lvl2pPr marL="544206" algn="l" rtl="0" eaLnBrk="0" fontAlgn="base" hangingPunct="0">
      <a:spcBef>
        <a:spcPct val="30000"/>
      </a:spcBef>
      <a:spcAft>
        <a:spcPct val="0"/>
      </a:spcAft>
      <a:defRPr sz="1432" kern="1200">
        <a:solidFill>
          <a:schemeClr val="tx1"/>
        </a:solidFill>
        <a:latin typeface="+mn-lt"/>
        <a:ea typeface="+mn-ea"/>
        <a:cs typeface="+mn-cs"/>
      </a:defRPr>
    </a:lvl2pPr>
    <a:lvl3pPr marL="1088411" algn="l" rtl="0" eaLnBrk="0" fontAlgn="base" hangingPunct="0">
      <a:spcBef>
        <a:spcPct val="30000"/>
      </a:spcBef>
      <a:spcAft>
        <a:spcPct val="0"/>
      </a:spcAft>
      <a:defRPr sz="1432" kern="1200">
        <a:solidFill>
          <a:schemeClr val="tx1"/>
        </a:solidFill>
        <a:latin typeface="+mn-lt"/>
        <a:ea typeface="+mn-ea"/>
        <a:cs typeface="+mn-cs"/>
      </a:defRPr>
    </a:lvl3pPr>
    <a:lvl4pPr marL="1632617" algn="l" rtl="0" eaLnBrk="0" fontAlgn="base" hangingPunct="0">
      <a:spcBef>
        <a:spcPct val="30000"/>
      </a:spcBef>
      <a:spcAft>
        <a:spcPct val="0"/>
      </a:spcAft>
      <a:defRPr sz="1432" kern="1200">
        <a:solidFill>
          <a:schemeClr val="tx1"/>
        </a:solidFill>
        <a:latin typeface="+mn-lt"/>
        <a:ea typeface="+mn-ea"/>
        <a:cs typeface="+mn-cs"/>
      </a:defRPr>
    </a:lvl4pPr>
    <a:lvl5pPr marL="2176822" algn="l" rtl="0" eaLnBrk="0" fontAlgn="base" hangingPunct="0">
      <a:spcBef>
        <a:spcPct val="30000"/>
      </a:spcBef>
      <a:spcAft>
        <a:spcPct val="0"/>
      </a:spcAft>
      <a:defRPr sz="1432" kern="1200">
        <a:solidFill>
          <a:schemeClr val="tx1"/>
        </a:solidFill>
        <a:latin typeface="+mn-lt"/>
        <a:ea typeface="+mn-ea"/>
        <a:cs typeface="+mn-cs"/>
      </a:defRPr>
    </a:lvl5pPr>
    <a:lvl6pPr marL="2721028" algn="l" defTabSz="1088411" rtl="0" eaLnBrk="1" latinLnBrk="0" hangingPunct="1">
      <a:defRPr sz="1432" kern="1200">
        <a:solidFill>
          <a:schemeClr val="tx1"/>
        </a:solidFill>
        <a:latin typeface="+mn-lt"/>
        <a:ea typeface="+mn-ea"/>
        <a:cs typeface="+mn-cs"/>
      </a:defRPr>
    </a:lvl6pPr>
    <a:lvl7pPr marL="3265233" algn="l" defTabSz="1088411" rtl="0" eaLnBrk="1" latinLnBrk="0" hangingPunct="1">
      <a:defRPr sz="1432" kern="1200">
        <a:solidFill>
          <a:schemeClr val="tx1"/>
        </a:solidFill>
        <a:latin typeface="+mn-lt"/>
        <a:ea typeface="+mn-ea"/>
        <a:cs typeface="+mn-cs"/>
      </a:defRPr>
    </a:lvl7pPr>
    <a:lvl8pPr marL="3809438" algn="l" defTabSz="1088411" rtl="0" eaLnBrk="1" latinLnBrk="0" hangingPunct="1">
      <a:defRPr sz="1432" kern="1200">
        <a:solidFill>
          <a:schemeClr val="tx1"/>
        </a:solidFill>
        <a:latin typeface="+mn-lt"/>
        <a:ea typeface="+mn-ea"/>
        <a:cs typeface="+mn-cs"/>
      </a:defRPr>
    </a:lvl8pPr>
    <a:lvl9pPr marL="4353644" algn="l" defTabSz="1088411" rtl="0" eaLnBrk="1" latinLnBrk="0" hangingPunct="1">
      <a:defRPr sz="14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346" r="336" b="17835"/>
          <a:stretch/>
        </p:blipFill>
        <p:spPr>
          <a:xfrm>
            <a:off x="1368691" y="0"/>
            <a:ext cx="10847693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44804" y="366676"/>
            <a:ext cx="9805018" cy="5719312"/>
          </a:xfrm>
        </p:spPr>
        <p:txBody>
          <a:bodyPr tIns="0" rIns="0" bIns="0" anchor="t">
            <a:normAutofit/>
          </a:bodyPr>
          <a:lstStyle>
            <a:lvl1pPr marL="0">
              <a:lnSpc>
                <a:spcPts val="6328"/>
              </a:lnSpc>
              <a:defRPr sz="6433" b="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 Narrow" panose="020B0606020202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WELCOME</a:t>
            </a:r>
            <a:br>
              <a:rPr lang="en-US" dirty="0" smtClean="0"/>
            </a:br>
            <a:r>
              <a:rPr lang="en-US" dirty="0" smtClean="0"/>
              <a:t>TO OUR</a:t>
            </a:r>
            <a:br>
              <a:rPr lang="en-US" dirty="0" smtClean="0"/>
            </a:br>
            <a:r>
              <a:rPr lang="en-US" dirty="0" smtClean="0"/>
              <a:t>AWESOME</a:t>
            </a:r>
            <a:br>
              <a:rPr lang="en-US" dirty="0" smtClean="0"/>
            </a:br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636227" y="6213364"/>
            <a:ext cx="3162460" cy="177135"/>
          </a:xfrm>
        </p:spPr>
        <p:txBody>
          <a:bodyPr lIns="0" tIns="0" rIns="0" bIns="0"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16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 smtClean="0"/>
              <a:t>mm/</a:t>
            </a:r>
            <a:r>
              <a:rPr lang="en-US" dirty="0" err="1" smtClean="0"/>
              <a:t>dd</a:t>
            </a:r>
            <a:r>
              <a:rPr lang="en-US" dirty="0" smtClean="0"/>
              <a:t>/</a:t>
            </a:r>
            <a:r>
              <a:rPr lang="en-US" dirty="0" err="1" smtClean="0"/>
              <a:t>yy</a:t>
            </a:r>
            <a:endParaRPr lang="en-US" dirty="0" smtClean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31914" y="6416101"/>
            <a:ext cx="3162460" cy="177135"/>
          </a:xfrm>
        </p:spPr>
        <p:txBody>
          <a:bodyPr lIns="0" tIns="0" rIns="0" bIns="0"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lang="en-US" sz="1160" b="1" kern="12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944805" y="6218842"/>
            <a:ext cx="659792" cy="1623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1055" dirty="0" smtClean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</a:rPr>
              <a:t>Date:</a:t>
            </a:r>
            <a:endParaRPr lang="en-CA" sz="1055" dirty="0">
              <a:gradFill>
                <a:gsLst>
                  <a:gs pos="0">
                    <a:schemeClr val="tx2"/>
                  </a:gs>
                  <a:gs pos="100000">
                    <a:schemeClr val="tx2"/>
                  </a:gs>
                </a:gsLst>
                <a:lin ang="5400000" scaled="1"/>
              </a:gra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944805" y="6417137"/>
            <a:ext cx="659792" cy="1623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1055" dirty="0" smtClean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</a:rPr>
              <a:t>By:</a:t>
            </a:r>
            <a:endParaRPr lang="en-CA" sz="1055" dirty="0">
              <a:gradFill>
                <a:gsLst>
                  <a:gs pos="0">
                    <a:schemeClr val="tx2"/>
                  </a:gs>
                  <a:gs pos="100000">
                    <a:schemeClr val="tx2"/>
                  </a:gs>
                </a:gsLst>
                <a:lin ang="5400000" scaled="1"/>
              </a:gradFill>
            </a:endParaRP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993667" y="6349502"/>
            <a:ext cx="5627471" cy="234107"/>
          </a:xfrm>
        </p:spPr>
        <p:txBody>
          <a:bodyPr lIns="0" tIns="0" rIns="0" bIns="0">
            <a:no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buNone/>
              <a:defRPr sz="1687" b="1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 smtClean="0"/>
              <a:t>EVENT NAME (Optional)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91" y="1"/>
            <a:ext cx="10823309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92" y="378"/>
            <a:ext cx="10822118" cy="685724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83610" y="366676"/>
            <a:ext cx="10060376" cy="705811"/>
          </a:xfrm>
        </p:spPr>
        <p:txBody>
          <a:bodyPr tIns="0" rIns="0" bIns="0" anchor="t">
            <a:noAutofit/>
          </a:bodyPr>
          <a:lstStyle>
            <a:lvl1pPr marL="0">
              <a:lnSpc>
                <a:spcPts val="6328"/>
              </a:lnSpc>
              <a:defRPr sz="6433" b="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 Narrow" panose="020B0606020202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CHAPTER 01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948734" y="1198065"/>
            <a:ext cx="9995810" cy="465460"/>
          </a:xfrm>
        </p:spPr>
        <p:txBody>
          <a:bodyPr lIns="0" tIns="0" rIns="0" bIns="0"/>
          <a:lstStyle>
            <a:lvl1pPr>
              <a:defRPr sz="2109" b="1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SUBTITLE OR DESCRIPTION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414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4390" y="495374"/>
            <a:ext cx="10002664" cy="355008"/>
          </a:xfrm>
        </p:spPr>
        <p:txBody>
          <a:bodyPr tIns="0" rIns="0" bIns="0"/>
          <a:lstStyle>
            <a:lvl1pPr>
              <a:defRPr sz="2531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INSERT SLIDE TITLE HERE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32006" y="6356075"/>
            <a:ext cx="4940035" cy="257845"/>
          </a:xfrm>
        </p:spPr>
        <p:txBody>
          <a:bodyPr lIns="0" tIns="0" rIns="0" bIns="0"/>
          <a:lstStyle>
            <a:lvl1pPr marL="0" indent="0" algn="r">
              <a:buNone/>
              <a:defRPr sz="896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CA" dirty="0" smtClean="0"/>
              <a:t>Optional disclaimer/footnote here.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77260" y="1114450"/>
            <a:ext cx="10002664" cy="5096388"/>
          </a:xfrm>
          <a:noFill/>
        </p:spPr>
        <p:txBody>
          <a:bodyPr/>
          <a:lstStyle>
            <a:lvl1pPr>
              <a:defRPr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0880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8916" y="1115104"/>
            <a:ext cx="4784354" cy="4866642"/>
          </a:xfrm>
        </p:spPr>
        <p:txBody>
          <a:bodyPr/>
          <a:lstStyle>
            <a:lvl1pPr marL="0" marR="0" indent="0" algn="l" defTabSz="482163" rtl="0" eaLnBrk="1" fontAlgn="base" latinLnBrk="0" hangingPunct="1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 lang="en-US" sz="1582" kern="1200" noProof="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90856" marR="0" indent="-186671" algn="l" defTabSz="431101" rtl="0" eaLnBrk="1" fontAlgn="base" latinLnBrk="0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Arial" panose="020B0604020202020204" pitchFamily="34" charset="0"/>
              <a:buChar char="•"/>
              <a:tabLst/>
              <a:defRPr lang="en-US" sz="1582" kern="1200" noProof="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26078" marR="0" indent="-235222" algn="l" defTabSz="482163" rtl="0" eaLnBrk="1" fontAlgn="base" latinLnBrk="0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+mj-lt"/>
              <a:buAutoNum type="arabicPeriod"/>
              <a:tabLst/>
              <a:defRPr lang="en-US" sz="1582" kern="1200" noProof="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512" marR="0" indent="0" algn="l" defTabSz="482163" rtl="0" eaLnBrk="1" fontAlgn="base" latinLnBrk="0" hangingPunct="1">
              <a:lnSpc>
                <a:spcPts val="1687"/>
              </a:lnSpc>
              <a:spcBef>
                <a:spcPts val="949"/>
              </a:spcBef>
              <a:spcAft>
                <a:spcPts val="949"/>
              </a:spcAft>
              <a:buClr>
                <a:srgbClr val="DC1E32"/>
              </a:buClr>
              <a:buSzTx/>
              <a:buFont typeface="+mj-lt"/>
              <a:buNone/>
              <a:tabLst/>
              <a:defRPr lang="en-US" sz="1582" kern="1200" noProof="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marR="0" indent="0" algn="l" defTabSz="482163" rtl="0" eaLnBrk="1" fontAlgn="base" latinLnBrk="0" hangingPunct="1">
              <a:lnSpc>
                <a:spcPts val="1582"/>
              </a:lnSpc>
              <a:spcBef>
                <a:spcPts val="949"/>
              </a:spcBef>
              <a:spcAft>
                <a:spcPts val="949"/>
              </a:spcAft>
              <a:buClrTx/>
              <a:buSzTx/>
              <a:buFont typeface="Arial" charset="0"/>
              <a:buNone/>
              <a:tabLst/>
              <a:defRPr lang="en-CA" sz="1582" kern="1200" noProof="0" dirty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marL="0" marR="0" lvl="0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Click to edit Master text styles</a:t>
            </a:r>
          </a:p>
          <a:p>
            <a:pPr marL="0" marR="0" lvl="1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Second level</a:t>
            </a:r>
          </a:p>
          <a:p>
            <a:pPr marL="0" marR="0" lvl="2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Third level</a:t>
            </a:r>
          </a:p>
          <a:p>
            <a:pPr marL="0" marR="0" lvl="3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Fourth level</a:t>
            </a:r>
          </a:p>
          <a:p>
            <a:pPr marL="0" marR="0" lvl="4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Fifth level</a:t>
            </a:r>
            <a:endParaRPr kumimoji="0" lang="en-CA" sz="126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666044" y="494856"/>
            <a:ext cx="10003127" cy="354845"/>
          </a:xfrm>
        </p:spPr>
        <p:txBody>
          <a:bodyPr wrap="none" tIns="0" rIns="0" bIns="0"/>
          <a:lstStyle>
            <a:lvl1pPr marL="111748" algn="l" rtl="0" eaLnBrk="0" fontAlgn="base" hangingPunct="0">
              <a:spcBef>
                <a:spcPct val="0"/>
              </a:spcBef>
              <a:spcAft>
                <a:spcPct val="0"/>
              </a:spcAft>
              <a:defRPr lang="en-CA" sz="2531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 Narrow" panose="020B0606020202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INSERT SLIDE TITLE HERE</a:t>
            </a:r>
            <a:endParaRPr lang="en-CA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1"/>
          </p:nvPr>
        </p:nvSpPr>
        <p:spPr>
          <a:xfrm>
            <a:off x="6943563" y="1115104"/>
            <a:ext cx="4828478" cy="4866642"/>
          </a:xfrm>
        </p:spPr>
        <p:txBody>
          <a:bodyPr/>
          <a:lstStyle>
            <a:lvl1pPr marL="0" marR="0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 sz="1582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90856" marR="0" indent="-186671" algn="l" defTabSz="431101" rtl="0" eaLnBrk="0" fontAlgn="base" latinLnBrk="0" hangingPunct="0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Arial" panose="020B0604020202020204" pitchFamily="34" charset="0"/>
              <a:buChar char="•"/>
              <a:tabLst/>
              <a:defRPr sz="1582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26078" marR="0" indent="-235222" algn="l" defTabSz="482163" rtl="0" eaLnBrk="0" fontAlgn="base" latinLnBrk="0" hangingPunct="0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+mj-lt"/>
              <a:buAutoNum type="arabicPeriod"/>
              <a:tabLst/>
              <a:defRPr sz="1529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512" marR="0" indent="0" algn="l" defTabSz="482163" rtl="0" eaLnBrk="0" fontAlgn="base" latinLnBrk="0" hangingPunct="0">
              <a:lnSpc>
                <a:spcPts val="1687"/>
              </a:lnSpc>
              <a:spcBef>
                <a:spcPts val="949"/>
              </a:spcBef>
              <a:spcAft>
                <a:spcPts val="949"/>
              </a:spcAft>
              <a:buClr>
                <a:srgbClr val="DC1E32"/>
              </a:buClr>
              <a:buSzTx/>
              <a:buFont typeface="+mj-lt"/>
              <a:buNone/>
              <a:tabLst/>
              <a:defRPr sz="137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0" marR="0" indent="0" algn="l" defTabSz="482163" rtl="0" eaLnBrk="0" fontAlgn="base" latinLnBrk="0" hangingPunct="0">
              <a:lnSpc>
                <a:spcPts val="1582"/>
              </a:lnSpc>
              <a:spcBef>
                <a:spcPts val="949"/>
              </a:spcBef>
              <a:spcAft>
                <a:spcPts val="949"/>
              </a:spcAft>
              <a:buClrTx/>
              <a:buSzTx/>
              <a:buFont typeface="Arial" charset="0"/>
              <a:buNone/>
              <a:tabLst/>
              <a:defRPr sz="1740">
                <a:solidFill>
                  <a:srgbClr val="404040"/>
                </a:solidFill>
              </a:defRPr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marL="0" marR="0" lvl="0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Click to edit Master text styles</a:t>
            </a:r>
          </a:p>
          <a:p>
            <a:pPr marL="0" marR="0" lvl="1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Second level</a:t>
            </a:r>
          </a:p>
          <a:p>
            <a:pPr marL="0" marR="0" lvl="2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Third level</a:t>
            </a:r>
          </a:p>
          <a:p>
            <a:pPr marL="0" marR="0" lvl="3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Fourth level</a:t>
            </a:r>
          </a:p>
          <a:p>
            <a:pPr marL="0" marR="0" lvl="4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Fifth level</a:t>
            </a:r>
            <a:endParaRPr kumimoji="0" lang="en-CA" sz="126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832006" y="6356075"/>
            <a:ext cx="4940035" cy="257845"/>
          </a:xfrm>
        </p:spPr>
        <p:txBody>
          <a:bodyPr lIns="0" tIns="0" rIns="0" bIns="0"/>
          <a:lstStyle>
            <a:lvl1pPr marL="0" indent="0" algn="r">
              <a:buNone/>
              <a:defRPr sz="896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CA" dirty="0" smtClean="0"/>
              <a:t>Optional disclaimer/footnote here.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: Imag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8915" y="1115104"/>
            <a:ext cx="4784355" cy="4421461"/>
          </a:xfrm>
        </p:spPr>
        <p:txBody>
          <a:bodyPr/>
          <a:lstStyle>
            <a:lvl1pPr marL="0" marR="0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 sz="1582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90856" marR="0" indent="-186671" algn="l" defTabSz="431101" rtl="0" eaLnBrk="0" fontAlgn="base" latinLnBrk="0" hangingPunct="0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Arial" panose="020B0604020202020204" pitchFamily="34" charset="0"/>
              <a:buChar char="•"/>
              <a:tabLst/>
              <a:defRPr sz="1582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26078" marR="0" indent="-235222" algn="l" defTabSz="482163" rtl="0" eaLnBrk="0" fontAlgn="base" latinLnBrk="0" hangingPunct="0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+mj-lt"/>
              <a:buAutoNum type="arabicPeriod"/>
              <a:tabLst/>
              <a:defRPr sz="1529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512" marR="0" indent="0" algn="l" defTabSz="482163" rtl="0" eaLnBrk="0" fontAlgn="base" latinLnBrk="0" hangingPunct="0">
              <a:lnSpc>
                <a:spcPts val="1687"/>
              </a:lnSpc>
              <a:spcBef>
                <a:spcPts val="949"/>
              </a:spcBef>
              <a:spcAft>
                <a:spcPts val="949"/>
              </a:spcAft>
              <a:buClr>
                <a:srgbClr val="DC1E32"/>
              </a:buClr>
              <a:buSzTx/>
              <a:buFont typeface="+mj-lt"/>
              <a:buNone/>
              <a:tabLst/>
              <a:defRPr sz="137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0" marR="0" indent="0" algn="l" defTabSz="482163" rtl="0" eaLnBrk="0" fontAlgn="base" latinLnBrk="0" hangingPunct="0">
              <a:lnSpc>
                <a:spcPts val="1582"/>
              </a:lnSpc>
              <a:spcBef>
                <a:spcPts val="949"/>
              </a:spcBef>
              <a:spcAft>
                <a:spcPts val="949"/>
              </a:spcAft>
              <a:buClrTx/>
              <a:buSzTx/>
              <a:buFont typeface="Arial" charset="0"/>
              <a:buNone/>
              <a:tabLst/>
              <a:defRPr sz="1740">
                <a:solidFill>
                  <a:srgbClr val="404040"/>
                </a:solidFill>
              </a:defRPr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marL="0" marR="0" lvl="0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Click to edit Master text styles</a:t>
            </a:r>
          </a:p>
          <a:p>
            <a:pPr marL="0" marR="0" lvl="1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Second level</a:t>
            </a:r>
          </a:p>
          <a:p>
            <a:pPr marL="0" marR="0" lvl="2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Third level</a:t>
            </a:r>
          </a:p>
          <a:p>
            <a:pPr marL="0" marR="0" lvl="3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Fourth level</a:t>
            </a:r>
          </a:p>
          <a:p>
            <a:pPr marL="0" marR="0" lvl="4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Fifth level</a:t>
            </a:r>
            <a:endParaRPr kumimoji="0" lang="en-CA" sz="126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32007" y="6356075"/>
            <a:ext cx="4940035" cy="257845"/>
          </a:xfrm>
        </p:spPr>
        <p:txBody>
          <a:bodyPr lIns="0" tIns="0" rIns="0" bIns="0"/>
          <a:lstStyle>
            <a:lvl1pPr marL="0" indent="0" algn="r">
              <a:buNone/>
              <a:defRPr sz="896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CA" dirty="0" smtClean="0"/>
              <a:t>Optional disclaimer/footnote here.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666046" y="491450"/>
            <a:ext cx="10018180" cy="358251"/>
          </a:xfrm>
        </p:spPr>
        <p:txBody>
          <a:bodyPr wrap="none" tIns="0" rIns="0" bIns="0"/>
          <a:lstStyle>
            <a:lvl1pPr marL="111748" algn="l" rtl="0" eaLnBrk="0" fontAlgn="base" hangingPunct="0">
              <a:spcBef>
                <a:spcPct val="0"/>
              </a:spcBef>
              <a:spcAft>
                <a:spcPct val="0"/>
              </a:spcAft>
              <a:defRPr lang="en-CA" sz="2531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 Narrow" panose="020B0606020202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INSERT SLIDE TITLE HERE</a:t>
            </a:r>
            <a:endParaRPr lang="en-CA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917916" y="3999355"/>
            <a:ext cx="4854126" cy="1537211"/>
          </a:xfrm>
        </p:spPr>
        <p:txBody>
          <a:bodyPr wrap="none" lIns="0" rIns="0"/>
          <a:lstStyle>
            <a:lvl1pPr marL="0" indent="0">
              <a:lnSpc>
                <a:spcPts val="1846"/>
              </a:lnSpc>
              <a:spcBef>
                <a:spcPts val="0"/>
              </a:spcBef>
              <a:buNone/>
              <a:defRPr sz="1582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39794" indent="-139794">
              <a:lnSpc>
                <a:spcPts val="1846"/>
              </a:lnSpc>
              <a:spcBef>
                <a:spcPts val="633"/>
              </a:spcBef>
              <a:buFont typeface="Arial" panose="020B0604020202020204" pitchFamily="34" charset="0"/>
              <a:buChar char="•"/>
              <a:defRPr sz="1582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8751" indent="-113844">
              <a:lnSpc>
                <a:spcPts val="1846"/>
              </a:lnSpc>
              <a:spcBef>
                <a:spcPts val="633"/>
              </a:spcBef>
              <a:defRPr sz="1529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4186" indent="-4186">
              <a:lnSpc>
                <a:spcPts val="1687"/>
              </a:lnSpc>
              <a:spcBef>
                <a:spcPts val="949"/>
              </a:spcBef>
              <a:defRPr sz="1476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740"/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lvl="3"/>
            <a:r>
              <a:rPr lang="en-US" dirty="0" smtClean="0"/>
              <a:t>Replace this text with an image caption. 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917915" y="1115104"/>
            <a:ext cx="4869182" cy="2701477"/>
          </a:xfr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txBody>
          <a:bodyPr/>
          <a:lstStyle/>
          <a:p>
            <a:r>
              <a:rPr lang="en-US" smtClean="0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798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: Imag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43564" y="1115104"/>
            <a:ext cx="4828478" cy="4421461"/>
          </a:xfrm>
        </p:spPr>
        <p:txBody>
          <a:bodyPr/>
          <a:lstStyle>
            <a:lvl1pPr marL="0" marR="0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 sz="1582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90856" marR="0" indent="-186671" algn="l" defTabSz="431101" rtl="0" eaLnBrk="0" fontAlgn="base" latinLnBrk="0" hangingPunct="0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Arial" panose="020B0604020202020204" pitchFamily="34" charset="0"/>
              <a:buChar char="•"/>
              <a:tabLst/>
              <a:defRPr sz="1582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426078" marR="0" indent="-235222" algn="l" defTabSz="482163" rtl="0" eaLnBrk="0" fontAlgn="base" latinLnBrk="0" hangingPunct="0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SzTx/>
              <a:buFont typeface="+mj-lt"/>
              <a:buAutoNum type="arabicPeriod"/>
              <a:tabLst/>
              <a:defRPr sz="1529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512" marR="0" indent="0" algn="l" defTabSz="482163" rtl="0" eaLnBrk="0" fontAlgn="base" latinLnBrk="0" hangingPunct="0">
              <a:lnSpc>
                <a:spcPts val="1687"/>
              </a:lnSpc>
              <a:spcBef>
                <a:spcPts val="949"/>
              </a:spcBef>
              <a:spcAft>
                <a:spcPts val="949"/>
              </a:spcAft>
              <a:buClr>
                <a:srgbClr val="DC1E32"/>
              </a:buClr>
              <a:buSzTx/>
              <a:buFont typeface="+mj-lt"/>
              <a:buNone/>
              <a:tabLst/>
              <a:defRPr sz="1371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0" marR="0" indent="0" algn="l" defTabSz="482163" rtl="0" eaLnBrk="0" fontAlgn="base" latinLnBrk="0" hangingPunct="0">
              <a:lnSpc>
                <a:spcPts val="1582"/>
              </a:lnSpc>
              <a:spcBef>
                <a:spcPts val="949"/>
              </a:spcBef>
              <a:spcAft>
                <a:spcPts val="949"/>
              </a:spcAft>
              <a:buClrTx/>
              <a:buSzTx/>
              <a:buFont typeface="Arial" charset="0"/>
              <a:buNone/>
              <a:tabLst/>
              <a:defRPr sz="174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</a:defRPr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marL="0" marR="0" lvl="0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Click to edit Master text styles</a:t>
            </a:r>
          </a:p>
          <a:p>
            <a:pPr marL="0" marR="0" lvl="1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Second level</a:t>
            </a:r>
          </a:p>
          <a:p>
            <a:pPr marL="0" marR="0" lvl="2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Third level</a:t>
            </a:r>
          </a:p>
          <a:p>
            <a:pPr marL="0" marR="0" lvl="3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Fourth level</a:t>
            </a:r>
          </a:p>
          <a:p>
            <a:pPr marL="0" marR="0" lvl="4" indent="0" algn="l" defTabSz="482163" rtl="0" eaLnBrk="0" fontAlgn="base" latinLnBrk="0" hangingPunct="0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58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Fifth level</a:t>
            </a:r>
            <a:endParaRPr kumimoji="0" lang="en-CA" sz="126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32007" y="6356075"/>
            <a:ext cx="4940035" cy="257845"/>
          </a:xfrm>
        </p:spPr>
        <p:txBody>
          <a:bodyPr lIns="0" tIns="0" rIns="0" bIns="0"/>
          <a:lstStyle>
            <a:lvl1pPr marL="0" indent="0" algn="r">
              <a:buNone/>
              <a:defRPr sz="896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CA" dirty="0" smtClean="0"/>
              <a:t>Optional disclaimer/footnote here.</a:t>
            </a:r>
            <a:endParaRPr lang="en-CA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666046" y="494856"/>
            <a:ext cx="10003125" cy="354845"/>
          </a:xfrm>
        </p:spPr>
        <p:txBody>
          <a:bodyPr wrap="none" tIns="0" rIns="0" bIns="0"/>
          <a:lstStyle>
            <a:lvl1pPr marL="111748" algn="l" rtl="0" eaLnBrk="0" fontAlgn="base" hangingPunct="0">
              <a:spcBef>
                <a:spcPct val="0"/>
              </a:spcBef>
              <a:spcAft>
                <a:spcPct val="0"/>
              </a:spcAft>
              <a:defRPr lang="en-CA" sz="2531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 Narrow" panose="020B0606020202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INSERT SLIDE TITLE HERE</a:t>
            </a:r>
            <a:endParaRPr lang="en-CA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768917" y="4024381"/>
            <a:ext cx="4784354" cy="1561170"/>
          </a:xfrm>
        </p:spPr>
        <p:txBody>
          <a:bodyPr wrap="none" lIns="0" rIns="0"/>
          <a:lstStyle>
            <a:lvl1pPr marL="0" indent="0">
              <a:lnSpc>
                <a:spcPts val="1846"/>
              </a:lnSpc>
              <a:spcBef>
                <a:spcPts val="0"/>
              </a:spcBef>
              <a:buNone/>
              <a:defRPr sz="1582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39794" indent="-139794">
              <a:lnSpc>
                <a:spcPts val="1846"/>
              </a:lnSpc>
              <a:spcBef>
                <a:spcPts val="633"/>
              </a:spcBef>
              <a:buFont typeface="Arial" panose="020B0604020202020204" pitchFamily="34" charset="0"/>
              <a:buChar char="•"/>
              <a:defRPr sz="1582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8751" indent="-113844">
              <a:lnSpc>
                <a:spcPts val="1846"/>
              </a:lnSpc>
              <a:spcBef>
                <a:spcPts val="633"/>
              </a:spcBef>
              <a:defRPr sz="1529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4186" indent="-4186">
              <a:lnSpc>
                <a:spcPts val="1687"/>
              </a:lnSpc>
              <a:spcBef>
                <a:spcPts val="949"/>
              </a:spcBef>
              <a:defRPr sz="1476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740"/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lvl="3"/>
            <a:r>
              <a:rPr lang="en-US" dirty="0" smtClean="0"/>
              <a:t>Replace this text with an image caption. 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768917" y="1115105"/>
            <a:ext cx="4784354" cy="2701345"/>
          </a:xfr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082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: Imag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32007" y="6355765"/>
            <a:ext cx="4940035" cy="257845"/>
          </a:xfrm>
        </p:spPr>
        <p:txBody>
          <a:bodyPr lIns="0" tIns="0" rIns="0" bIns="0"/>
          <a:lstStyle>
            <a:lvl1pPr marL="0" indent="0" algn="r">
              <a:buNone/>
              <a:defRPr sz="896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CA" dirty="0" smtClean="0"/>
              <a:t>Optional disclaimer/footnote here.</a:t>
            </a:r>
            <a:endParaRPr lang="en-CA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768916" y="1115471"/>
            <a:ext cx="2325789" cy="5160419"/>
          </a:xfrm>
        </p:spPr>
        <p:txBody>
          <a:bodyPr wrap="square" lIns="0" rIns="0"/>
          <a:lstStyle>
            <a:lvl1pPr marL="0" indent="0">
              <a:lnSpc>
                <a:spcPts val="1846"/>
              </a:lnSpc>
              <a:spcBef>
                <a:spcPts val="0"/>
              </a:spcBef>
              <a:buNone/>
              <a:defRPr sz="1582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39794" indent="-139794">
              <a:lnSpc>
                <a:spcPts val="1846"/>
              </a:lnSpc>
              <a:spcBef>
                <a:spcPts val="633"/>
              </a:spcBef>
              <a:buFont typeface="Arial" panose="020B0604020202020204" pitchFamily="34" charset="0"/>
              <a:buChar char="•"/>
              <a:defRPr sz="1582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8751" indent="-113844">
              <a:lnSpc>
                <a:spcPts val="1846"/>
              </a:lnSpc>
              <a:spcBef>
                <a:spcPts val="633"/>
              </a:spcBef>
              <a:defRPr sz="1529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4186" indent="-4186">
              <a:lnSpc>
                <a:spcPts val="1846"/>
              </a:lnSpc>
              <a:spcBef>
                <a:spcPts val="633"/>
              </a:spcBef>
              <a:defRPr sz="1582" i="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j-lt"/>
                <a:cs typeface="Calibri" panose="020F0502020204030204" pitchFamily="34" charset="0"/>
              </a:defRPr>
            </a:lvl4pPr>
            <a:lvl5pPr>
              <a:defRPr sz="1740"/>
            </a:lvl5pPr>
            <a:lvl6pPr>
              <a:defRPr sz="1740"/>
            </a:lvl6pPr>
            <a:lvl7pPr>
              <a:defRPr sz="1740"/>
            </a:lvl7pPr>
            <a:lvl8pPr>
              <a:defRPr sz="1740"/>
            </a:lvl8pPr>
            <a:lvl9pPr>
              <a:defRPr sz="1740"/>
            </a:lvl9pPr>
          </a:lstStyle>
          <a:p>
            <a:pPr lvl="3"/>
            <a:r>
              <a:rPr lang="en-US" dirty="0" smtClean="0"/>
              <a:t>Replace this text with an image caption. 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391885" y="1115104"/>
            <a:ext cx="7349490" cy="5143867"/>
          </a:xfrm>
          <a:solidFill>
            <a:schemeClr val="bg1"/>
          </a:solidFill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1666046" y="494856"/>
            <a:ext cx="9972459" cy="354845"/>
          </a:xfrm>
        </p:spPr>
        <p:txBody>
          <a:bodyPr wrap="none" tIns="0" rIns="0" bIns="0"/>
          <a:lstStyle>
            <a:lvl1pPr marL="111748" algn="l" rtl="0" eaLnBrk="0" fontAlgn="base" hangingPunct="0">
              <a:spcBef>
                <a:spcPct val="0"/>
              </a:spcBef>
              <a:spcAft>
                <a:spcPct val="0"/>
              </a:spcAft>
              <a:defRPr lang="en-CA" sz="2531" b="1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 Narrow" panose="020B0606020202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INSERT SLIDE TITLE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847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106198" y="2186432"/>
            <a:ext cx="5709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40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  <a:cs typeface="Calibri" panose="020F0502020204030204" pitchFamily="34" charset="0"/>
              </a:rPr>
              <a:t>THANK YOU.</a:t>
            </a:r>
            <a:endParaRPr lang="en-CA" sz="4000" b="1" dirty="0">
              <a:gradFill>
                <a:gsLst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102389" y="6344772"/>
            <a:ext cx="3726419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76" b="1" dirty="0" smtClean="0">
                <a:solidFill>
                  <a:srgbClr val="326295"/>
                </a:solidFill>
              </a:rPr>
              <a:t>cvrconnect.com</a:t>
            </a:r>
            <a:endParaRPr lang="en-CA" sz="1476" b="1" dirty="0">
              <a:solidFill>
                <a:srgbClr val="009CD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318409" y="6357364"/>
            <a:ext cx="556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© Copyright</a:t>
            </a:r>
            <a:r>
              <a:rPr lang="en-CA" sz="1200" baseline="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 </a:t>
            </a:r>
            <a:r>
              <a:rPr lang="en-CA" sz="12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2015 CVR. All Rights Reserved.</a:t>
            </a:r>
            <a:endParaRPr lang="en-CA" sz="1200" dirty="0">
              <a:gradFill>
                <a:gsLst>
                  <a:gs pos="0">
                    <a:schemeClr val="bg2"/>
                  </a:gs>
                  <a:gs pos="100000">
                    <a:schemeClr val="bg2"/>
                  </a:gs>
                </a:gsLst>
                <a:lin ang="5400000" scaled="1"/>
              </a:gra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27" y="6391128"/>
            <a:ext cx="297143" cy="19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2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915147" y="224088"/>
            <a:ext cx="9689429" cy="87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3608" rIns="167216" bIns="83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Insert your main header title here.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19091" y="1295400"/>
            <a:ext cx="9685485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7216" tIns="83608" rIns="167216" bIns="83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bulleted, unordered list item</a:t>
            </a:r>
            <a:br>
              <a:rPr lang="en-US" dirty="0" smtClean="0"/>
            </a:br>
            <a:r>
              <a:rPr lang="en-US" dirty="0" smtClean="0"/>
              <a:t>that wraps to two lines</a:t>
            </a:r>
          </a:p>
          <a:p>
            <a:pPr lvl="2"/>
            <a:r>
              <a:rPr lang="en-US" dirty="0" smtClean="0"/>
              <a:t>Third level numbered, ordered list item</a:t>
            </a:r>
            <a:br>
              <a:rPr lang="en-US" dirty="0" smtClean="0"/>
            </a:br>
            <a:r>
              <a:rPr lang="en-US" dirty="0" smtClean="0"/>
              <a:t>that wraps to two lines</a:t>
            </a:r>
          </a:p>
          <a:p>
            <a:pPr lvl="3"/>
            <a:r>
              <a:rPr lang="en-US" dirty="0" smtClean="0"/>
              <a:t>Fourth level caption text that goes under placed images.</a:t>
            </a:r>
            <a:br>
              <a:rPr lang="en-US" dirty="0" smtClean="0"/>
            </a:br>
            <a:r>
              <a:rPr lang="en-US" dirty="0" smtClean="0"/>
              <a:t>This is how it looks when it wraps to two lines</a:t>
            </a:r>
          </a:p>
          <a:p>
            <a:pPr lvl="4"/>
            <a:r>
              <a:rPr lang="en-US" dirty="0" smtClean="0"/>
              <a:t>Fifth level mice type that can be used for disclaimers and caveats.</a:t>
            </a:r>
            <a:br>
              <a:rPr lang="en-US" dirty="0" smtClean="0"/>
            </a:br>
            <a:r>
              <a:rPr lang="en-US" dirty="0" smtClean="0"/>
              <a:t>This is how it looks when it wraps to two lines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190" y="0"/>
            <a:ext cx="1367501" cy="6858000"/>
          </a:xfrm>
          <a:prstGeom prst="rect">
            <a:avLst/>
          </a:prstGeom>
          <a:solidFill>
            <a:srgbClr val="EF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7" y="344979"/>
            <a:ext cx="694286" cy="69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5" r:id="rId2"/>
    <p:sldLayoutId id="2147484250" r:id="rId3"/>
    <p:sldLayoutId id="2147484243" r:id="rId4"/>
    <p:sldLayoutId id="2147484246" r:id="rId5"/>
    <p:sldLayoutId id="2147484247" r:id="rId6"/>
    <p:sldLayoutId id="2147484248" r:id="rId7"/>
    <p:sldLayoutId id="2147484244" r:id="rId8"/>
    <p:sldLayoutId id="214748425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111748" algn="l" rtl="0" eaLnBrk="1" fontAlgn="base" hangingPunct="1">
        <a:spcBef>
          <a:spcPct val="0"/>
        </a:spcBef>
        <a:spcAft>
          <a:spcPct val="0"/>
        </a:spcAft>
        <a:defRPr sz="1898" b="1" kern="1200"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marL="111748" algn="l" rtl="0" eaLnBrk="1" fontAlgn="base" hangingPunct="1">
        <a:spcBef>
          <a:spcPct val="0"/>
        </a:spcBef>
        <a:spcAft>
          <a:spcPct val="0"/>
        </a:spcAft>
        <a:defRPr sz="2689" b="1">
          <a:solidFill>
            <a:srgbClr val="DC1E32"/>
          </a:solidFill>
          <a:latin typeface="Arial" charset="0"/>
          <a:cs typeface="Arial" charset="0"/>
        </a:defRPr>
      </a:lvl2pPr>
      <a:lvl3pPr marL="111748" algn="l" rtl="0" eaLnBrk="1" fontAlgn="base" hangingPunct="1">
        <a:spcBef>
          <a:spcPct val="0"/>
        </a:spcBef>
        <a:spcAft>
          <a:spcPct val="0"/>
        </a:spcAft>
        <a:defRPr sz="2689" b="1">
          <a:solidFill>
            <a:srgbClr val="DC1E32"/>
          </a:solidFill>
          <a:latin typeface="Arial" charset="0"/>
          <a:cs typeface="Arial" charset="0"/>
        </a:defRPr>
      </a:lvl3pPr>
      <a:lvl4pPr marL="111748" algn="l" rtl="0" eaLnBrk="1" fontAlgn="base" hangingPunct="1">
        <a:spcBef>
          <a:spcPct val="0"/>
        </a:spcBef>
        <a:spcAft>
          <a:spcPct val="0"/>
        </a:spcAft>
        <a:defRPr sz="2689" b="1">
          <a:solidFill>
            <a:srgbClr val="DC1E32"/>
          </a:solidFill>
          <a:latin typeface="Arial" charset="0"/>
          <a:cs typeface="Arial" charset="0"/>
        </a:defRPr>
      </a:lvl4pPr>
      <a:lvl5pPr marL="111748" algn="l" rtl="0" eaLnBrk="1" fontAlgn="base" hangingPunct="1">
        <a:spcBef>
          <a:spcPct val="0"/>
        </a:spcBef>
        <a:spcAft>
          <a:spcPct val="0"/>
        </a:spcAft>
        <a:defRPr sz="2689" b="1">
          <a:solidFill>
            <a:srgbClr val="DC1E32"/>
          </a:solidFill>
          <a:latin typeface="Arial" charset="0"/>
          <a:cs typeface="Arial" charset="0"/>
        </a:defRPr>
      </a:lvl5pPr>
      <a:lvl6pPr marL="440866" algn="l" rtl="0" eaLnBrk="1" fontAlgn="base" hangingPunct="1">
        <a:spcBef>
          <a:spcPct val="0"/>
        </a:spcBef>
        <a:spcAft>
          <a:spcPct val="0"/>
        </a:spcAft>
        <a:defRPr sz="2320" b="1">
          <a:solidFill>
            <a:srgbClr val="DC1E32"/>
          </a:solidFill>
          <a:latin typeface="Arial" charset="0"/>
          <a:cs typeface="Arial" charset="0"/>
        </a:defRPr>
      </a:lvl6pPr>
      <a:lvl7pPr marL="881732" algn="l" rtl="0" eaLnBrk="1" fontAlgn="base" hangingPunct="1">
        <a:spcBef>
          <a:spcPct val="0"/>
        </a:spcBef>
        <a:spcAft>
          <a:spcPct val="0"/>
        </a:spcAft>
        <a:defRPr sz="2320" b="1">
          <a:solidFill>
            <a:srgbClr val="DC1E32"/>
          </a:solidFill>
          <a:latin typeface="Arial" charset="0"/>
          <a:cs typeface="Arial" charset="0"/>
        </a:defRPr>
      </a:lvl7pPr>
      <a:lvl8pPr marL="1322598" algn="l" rtl="0" eaLnBrk="1" fontAlgn="base" hangingPunct="1">
        <a:spcBef>
          <a:spcPct val="0"/>
        </a:spcBef>
        <a:spcAft>
          <a:spcPct val="0"/>
        </a:spcAft>
        <a:defRPr sz="2320" b="1">
          <a:solidFill>
            <a:srgbClr val="DC1E32"/>
          </a:solidFill>
          <a:latin typeface="Arial" charset="0"/>
          <a:cs typeface="Arial" charset="0"/>
        </a:defRPr>
      </a:lvl8pPr>
      <a:lvl9pPr marL="1763464" algn="l" rtl="0" eaLnBrk="1" fontAlgn="base" hangingPunct="1">
        <a:spcBef>
          <a:spcPct val="0"/>
        </a:spcBef>
        <a:spcAft>
          <a:spcPct val="0"/>
        </a:spcAft>
        <a:defRPr sz="2320" b="1">
          <a:solidFill>
            <a:srgbClr val="DC1E32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ts val="1846"/>
        </a:lnSpc>
        <a:spcBef>
          <a:spcPts val="0"/>
        </a:spcBef>
        <a:spcAft>
          <a:spcPts val="949"/>
        </a:spcAft>
        <a:buClr>
          <a:srgbClr val="0085CF"/>
        </a:buClr>
        <a:buFont typeface="Calibri" panose="020F0502020204030204" pitchFamily="34" charset="0"/>
        <a:buNone/>
        <a:defRPr sz="1582" kern="1200"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bg2">
                  <a:lumMod val="75000"/>
                  <a:lumOff val="25000"/>
                </a:schemeClr>
              </a:gs>
            </a:gsLst>
            <a:lin ang="5400000" scaled="1"/>
          </a:gra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90856" indent="-186671" algn="l" defTabSz="431101" rtl="0" eaLnBrk="1" fontAlgn="base" hangingPunct="1">
        <a:lnSpc>
          <a:spcPts val="1898"/>
        </a:lnSpc>
        <a:spcBef>
          <a:spcPts val="949"/>
        </a:spcBef>
        <a:spcAft>
          <a:spcPts val="949"/>
        </a:spcAft>
        <a:buClr>
          <a:srgbClr val="0085CF"/>
        </a:buClr>
        <a:buFont typeface="Arial" panose="020B0604020202020204" pitchFamily="34" charset="0"/>
        <a:buChar char="•"/>
        <a:defRPr sz="1582" kern="1200" baseline="0"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bg2">
                  <a:lumMod val="75000"/>
                  <a:lumOff val="25000"/>
                </a:schemeClr>
              </a:gs>
            </a:gsLst>
            <a:lin ang="5400000" scaled="1"/>
          </a:gra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26078" indent="-235222" algn="l" rtl="0" eaLnBrk="1" fontAlgn="base" hangingPunct="1">
        <a:lnSpc>
          <a:spcPts val="1898"/>
        </a:lnSpc>
        <a:spcBef>
          <a:spcPts val="949"/>
        </a:spcBef>
        <a:spcAft>
          <a:spcPts val="949"/>
        </a:spcAft>
        <a:buClr>
          <a:srgbClr val="0085CF"/>
        </a:buClr>
        <a:buFont typeface="+mj-lt"/>
        <a:buAutoNum type="arabicPeriod"/>
        <a:defRPr sz="1582" kern="1200" baseline="0"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bg2">
                  <a:lumMod val="75000"/>
                  <a:lumOff val="25000"/>
                </a:schemeClr>
              </a:gs>
            </a:gsLst>
            <a:lin ang="5400000" scaled="1"/>
          </a:gra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512" indent="0" algn="l" rtl="0" eaLnBrk="1" fontAlgn="base" hangingPunct="1">
        <a:lnSpc>
          <a:spcPts val="1687"/>
        </a:lnSpc>
        <a:spcBef>
          <a:spcPts val="949"/>
        </a:spcBef>
        <a:spcAft>
          <a:spcPts val="949"/>
        </a:spcAft>
        <a:buClr>
          <a:srgbClr val="DC1E32"/>
        </a:buClr>
        <a:buFont typeface="+mj-lt"/>
        <a:buNone/>
        <a:defRPr sz="1476" i="1" kern="1200" baseline="0"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bg2">
                  <a:lumMod val="75000"/>
                  <a:lumOff val="25000"/>
                </a:schemeClr>
              </a:gs>
            </a:gsLst>
            <a:lin ang="5400000" scaled="1"/>
          </a:gra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0" indent="0" algn="l" rtl="0" eaLnBrk="1" fontAlgn="base" hangingPunct="1">
        <a:lnSpc>
          <a:spcPts val="1582"/>
        </a:lnSpc>
        <a:spcBef>
          <a:spcPts val="949"/>
        </a:spcBef>
        <a:spcAft>
          <a:spcPts val="949"/>
        </a:spcAft>
        <a:buFont typeface="Arial" charset="0"/>
        <a:defRPr sz="1266" kern="1200" baseline="0"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bg2">
                  <a:lumMod val="75000"/>
                  <a:lumOff val="25000"/>
                </a:schemeClr>
              </a:gs>
            </a:gsLst>
            <a:lin ang="5400000" scaled="1"/>
          </a:gra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424762" indent="-220433" algn="l" defTabSz="881732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2865628" indent="-220433" algn="l" defTabSz="881732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306494" indent="-220433" algn="l" defTabSz="881732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3747360" indent="-220433" algn="l" defTabSz="881732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1pPr>
      <a:lvl2pPr marL="440866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2pPr>
      <a:lvl3pPr marL="881732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3pPr>
      <a:lvl4pPr marL="1322598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763464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204329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645195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61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526927" algn="l" defTabSz="881732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3343836" y="1729132"/>
            <a:ext cx="6906588" cy="1635860"/>
          </a:xfrm>
        </p:spPr>
        <p:txBody>
          <a:bodyPr>
            <a:normAutofit/>
          </a:bodyPr>
          <a:lstStyle/>
          <a:p>
            <a:pPr algn="ctr"/>
            <a:r>
              <a:rPr lang="en-CA" sz="4800" dirty="0" smtClean="0"/>
              <a:t>Welcome to the </a:t>
            </a:r>
            <a:br>
              <a:rPr lang="en-CA" sz="4800" dirty="0" smtClean="0"/>
            </a:br>
            <a:r>
              <a:rPr lang="en-CA" sz="4800" dirty="0" smtClean="0"/>
              <a:t>Phase 1, Part </a:t>
            </a:r>
            <a:r>
              <a:rPr lang="en-CA" sz="4800" dirty="0"/>
              <a:t>2</a:t>
            </a:r>
            <a:r>
              <a:rPr lang="en-CA" sz="4800" dirty="0" smtClean="0"/>
              <a:t> Training</a:t>
            </a:r>
            <a:endParaRPr lang="en-CA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06.25.2020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CVR Team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Phase I – Transactions &amp; System Changes</a:t>
            </a:r>
            <a:endParaRPr lang="en-US" dirty="0"/>
          </a:p>
        </p:txBody>
      </p:sp>
      <p:sp>
        <p:nvSpPr>
          <p:cNvPr id="6" name="Title 12"/>
          <p:cNvSpPr txBox="1">
            <a:spLocks/>
          </p:cNvSpPr>
          <p:nvPr/>
        </p:nvSpPr>
        <p:spPr bwMode="auto">
          <a:xfrm>
            <a:off x="3349932" y="4207488"/>
            <a:ext cx="6900492" cy="84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0" algn="l" rtl="0" eaLnBrk="1" fontAlgn="base" hangingPunct="1">
              <a:lnSpc>
                <a:spcPts val="6328"/>
              </a:lnSpc>
              <a:spcBef>
                <a:spcPct val="0"/>
              </a:spcBef>
              <a:spcAft>
                <a:spcPct val="0"/>
              </a:spcAft>
              <a:defRPr sz="6433" b="1" kern="120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 Narrow" panose="020B0606020202030204" pitchFamily="34" charset="0"/>
                <a:ea typeface="+mj-ea"/>
                <a:cs typeface="Calibri" panose="020F0502020204030204" pitchFamily="34" charset="0"/>
              </a:defRPr>
            </a:lvl1pPr>
            <a:lvl2pPr marL="111748" algn="l" rtl="0" eaLnBrk="1" fontAlgn="base" hangingPunct="1">
              <a:spcBef>
                <a:spcPct val="0"/>
              </a:spcBef>
              <a:spcAft>
                <a:spcPct val="0"/>
              </a:spcAft>
              <a:defRPr sz="2689" b="1">
                <a:solidFill>
                  <a:srgbClr val="DC1E32"/>
                </a:solidFill>
                <a:latin typeface="Arial" charset="0"/>
                <a:cs typeface="Arial" charset="0"/>
              </a:defRPr>
            </a:lvl2pPr>
            <a:lvl3pPr marL="111748" algn="l" rtl="0" eaLnBrk="1" fontAlgn="base" hangingPunct="1">
              <a:spcBef>
                <a:spcPct val="0"/>
              </a:spcBef>
              <a:spcAft>
                <a:spcPct val="0"/>
              </a:spcAft>
              <a:defRPr sz="2689" b="1">
                <a:solidFill>
                  <a:srgbClr val="DC1E32"/>
                </a:solidFill>
                <a:latin typeface="Arial" charset="0"/>
                <a:cs typeface="Arial" charset="0"/>
              </a:defRPr>
            </a:lvl3pPr>
            <a:lvl4pPr marL="111748" algn="l" rtl="0" eaLnBrk="1" fontAlgn="base" hangingPunct="1">
              <a:spcBef>
                <a:spcPct val="0"/>
              </a:spcBef>
              <a:spcAft>
                <a:spcPct val="0"/>
              </a:spcAft>
              <a:defRPr sz="2689" b="1">
                <a:solidFill>
                  <a:srgbClr val="DC1E32"/>
                </a:solidFill>
                <a:latin typeface="Arial" charset="0"/>
                <a:cs typeface="Arial" charset="0"/>
              </a:defRPr>
            </a:lvl4pPr>
            <a:lvl5pPr marL="111748" algn="l" rtl="0" eaLnBrk="1" fontAlgn="base" hangingPunct="1">
              <a:spcBef>
                <a:spcPct val="0"/>
              </a:spcBef>
              <a:spcAft>
                <a:spcPct val="0"/>
              </a:spcAft>
              <a:defRPr sz="2689" b="1">
                <a:solidFill>
                  <a:srgbClr val="DC1E32"/>
                </a:solidFill>
                <a:latin typeface="Arial" charset="0"/>
                <a:cs typeface="Arial" charset="0"/>
              </a:defRPr>
            </a:lvl5pPr>
            <a:lvl6pPr marL="440866" algn="l" rtl="0" eaLnBrk="1" fontAlgn="base" hangingPunct="1">
              <a:spcBef>
                <a:spcPct val="0"/>
              </a:spcBef>
              <a:spcAft>
                <a:spcPct val="0"/>
              </a:spcAft>
              <a:defRPr sz="2320" b="1">
                <a:solidFill>
                  <a:srgbClr val="DC1E32"/>
                </a:solidFill>
                <a:latin typeface="Arial" charset="0"/>
                <a:cs typeface="Arial" charset="0"/>
              </a:defRPr>
            </a:lvl6pPr>
            <a:lvl7pPr marL="881732" algn="l" rtl="0" eaLnBrk="1" fontAlgn="base" hangingPunct="1">
              <a:spcBef>
                <a:spcPct val="0"/>
              </a:spcBef>
              <a:spcAft>
                <a:spcPct val="0"/>
              </a:spcAft>
              <a:defRPr sz="2320" b="1">
                <a:solidFill>
                  <a:srgbClr val="DC1E32"/>
                </a:solidFill>
                <a:latin typeface="Arial" charset="0"/>
                <a:cs typeface="Arial" charset="0"/>
              </a:defRPr>
            </a:lvl7pPr>
            <a:lvl8pPr marL="1322598" algn="l" rtl="0" eaLnBrk="1" fontAlgn="base" hangingPunct="1">
              <a:spcBef>
                <a:spcPct val="0"/>
              </a:spcBef>
              <a:spcAft>
                <a:spcPct val="0"/>
              </a:spcAft>
              <a:defRPr sz="2320" b="1">
                <a:solidFill>
                  <a:srgbClr val="DC1E32"/>
                </a:solidFill>
                <a:latin typeface="Arial" charset="0"/>
                <a:cs typeface="Arial" charset="0"/>
              </a:defRPr>
            </a:lvl8pPr>
            <a:lvl9pPr marL="1763464" algn="l" rtl="0" eaLnBrk="1" fontAlgn="base" hangingPunct="1">
              <a:spcBef>
                <a:spcPct val="0"/>
              </a:spcBef>
              <a:spcAft>
                <a:spcPct val="0"/>
              </a:spcAft>
              <a:defRPr sz="2320" b="1">
                <a:solidFill>
                  <a:srgbClr val="DC1E3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CA" dirty="0" smtClean="0"/>
              <a:t>Transactions and System Changes</a:t>
            </a:r>
            <a:endParaRPr lang="en-CA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07">
        <p:fade/>
      </p:transition>
    </mc:Choice>
    <mc:Fallback xmlns="">
      <p:transition spd="med" advTm="17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391871" y="146919"/>
            <a:ext cx="10002663" cy="487856"/>
          </a:xfrm>
        </p:spPr>
        <p:txBody>
          <a:bodyPr/>
          <a:lstStyle/>
          <a:p>
            <a:r>
              <a:rPr lang="en-CA" dirty="0" smtClean="0"/>
              <a:t>Corrections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1711366" y="6332996"/>
            <a:ext cx="4940035" cy="257845"/>
          </a:xfrm>
        </p:spPr>
        <p:txBody>
          <a:bodyPr/>
          <a:lstStyle/>
          <a:p>
            <a:endParaRPr lang="en-CA" smtClean="0"/>
          </a:p>
          <a:p>
            <a:endParaRPr lang="en-CA" smtClean="0"/>
          </a:p>
          <a:p>
            <a:r>
              <a:rPr lang="en-CA" smtClean="0"/>
              <a:t>Sed ut perspiciatis unde omnis iste natus error sit voluptatem accusantium doloremque laudantium, totam rem aperiam, eaque ipsa quae ab illo</a:t>
            </a:r>
          </a:p>
          <a:p>
            <a:endParaRPr lang="en-CA" smtClean="0"/>
          </a:p>
          <a:p>
            <a:r>
              <a:rPr lang="en-CA" smtClean="0"/>
              <a:t>Neque porro quisquam est, qui dolorem ipsum quia dolor sit amet, consectetur, adipisci velit, sed quia non numquam eius</a:t>
            </a:r>
          </a:p>
          <a:p>
            <a:endParaRPr lang="en-CA" smtClean="0"/>
          </a:p>
          <a:p>
            <a:r>
              <a:rPr lang="en-CA" smtClean="0"/>
              <a:t>Neque porro quisquam est, qui dolorem ipsum quia dolor sit amet, consectetur, adipisci velit, sed quia non numquam eius</a:t>
            </a:r>
          </a:p>
          <a:p>
            <a:endParaRPr lang="en-CA" smtClean="0"/>
          </a:p>
          <a:p>
            <a:endParaRPr lang="en-CA" smtClean="0"/>
          </a:p>
          <a:p>
            <a:endParaRPr lang="en-CA" smtClean="0"/>
          </a:p>
          <a:p>
            <a:endParaRPr lang="en-CA" smtClean="0"/>
          </a:p>
          <a:p>
            <a:endParaRPr lang="en-CA" smtClean="0"/>
          </a:p>
          <a:p>
            <a:endParaRPr lang="en-CA" smtClean="0"/>
          </a:p>
          <a:p>
            <a:endParaRPr lang="en-CA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 bwMode="auto">
          <a:xfrm>
            <a:off x="5395344" y="6508915"/>
            <a:ext cx="4940035" cy="25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Font typeface="Calibri" panose="020F0502020204030204" pitchFamily="34" charset="0"/>
              <a:buNone/>
              <a:defRPr sz="896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90856" indent="-186671" algn="l" defTabSz="431101" rtl="0" eaLnBrk="1" fontAlgn="base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Font typeface="Arial" panose="020B0604020202020204" pitchFamily="34" charset="0"/>
              <a:buChar char="•"/>
              <a:defRPr sz="1582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26078" indent="-235222" algn="l" rtl="0" eaLnBrk="1" fontAlgn="base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Font typeface="+mj-lt"/>
              <a:buAutoNum type="arabicPeriod"/>
              <a:defRPr sz="1582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512" indent="0" algn="l" rtl="0" eaLnBrk="1" fontAlgn="base" hangingPunct="1">
              <a:lnSpc>
                <a:spcPts val="1687"/>
              </a:lnSpc>
              <a:spcBef>
                <a:spcPts val="949"/>
              </a:spcBef>
              <a:spcAft>
                <a:spcPts val="949"/>
              </a:spcAft>
              <a:buClr>
                <a:srgbClr val="DC1E32"/>
              </a:buClr>
              <a:buFont typeface="+mj-lt"/>
              <a:buNone/>
              <a:defRPr sz="1476" i="1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rtl="0" eaLnBrk="1" fontAlgn="base" hangingPunct="1">
              <a:lnSpc>
                <a:spcPts val="1582"/>
              </a:lnSpc>
              <a:spcBef>
                <a:spcPts val="949"/>
              </a:spcBef>
              <a:spcAft>
                <a:spcPts val="949"/>
              </a:spcAft>
              <a:buFont typeface="Arial" charset="0"/>
              <a:defRPr sz="1266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424762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5628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06494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47360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Information subject to change as information becomes available from MVA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32064" y="750929"/>
            <a:ext cx="40841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Pending Title and </a:t>
            </a:r>
            <a:r>
              <a:rPr lang="en-US" b="1" dirty="0" err="1" smtClean="0"/>
              <a:t>Reg</a:t>
            </a:r>
            <a:r>
              <a:rPr lang="en-US" b="1" dirty="0" smtClean="0"/>
              <a:t> Transaction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can be changed/corrected without having to do a back out correction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Delivery </a:t>
            </a:r>
            <a:r>
              <a:rPr lang="en-US" dirty="0"/>
              <a:t>Date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Type </a:t>
            </a:r>
            <a:r>
              <a:rPr lang="en-US" dirty="0"/>
              <a:t>of </a:t>
            </a:r>
            <a:r>
              <a:rPr lang="en-US" dirty="0" smtClean="0"/>
              <a:t>Vehicle 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Mileage 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Odometer </a:t>
            </a:r>
            <a:r>
              <a:rPr lang="en-US" dirty="0"/>
              <a:t>Date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Sales </a:t>
            </a:r>
            <a:r>
              <a:rPr lang="en-US" dirty="0" smtClean="0"/>
              <a:t>Price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CAL LEV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Insurance information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Lienholder </a:t>
            </a:r>
            <a:r>
              <a:rPr lang="en-US" dirty="0"/>
              <a:t>information </a:t>
            </a:r>
          </a:p>
          <a:p>
            <a:endParaRPr lang="en-US" b="1" dirty="0" smtClean="0"/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610703" y="500356"/>
            <a:ext cx="6297236" cy="5736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6520669" y="1294833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30635" y="1278462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64747" y="2412940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164747" y="2675009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70565" y="3178437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170565" y="3468110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348425" y="3347431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391061" y="3347431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0748245" y="3361431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335379" y="2412939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456">
        <p:fade/>
      </p:transition>
    </mc:Choice>
    <mc:Fallback xmlns="">
      <p:transition spd="med" advTm="50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777260" y="276157"/>
            <a:ext cx="10002663" cy="487856"/>
          </a:xfrm>
        </p:spPr>
        <p:txBody>
          <a:bodyPr/>
          <a:lstStyle/>
          <a:p>
            <a:r>
              <a:rPr lang="en-CA" dirty="0" smtClean="0"/>
              <a:t>New Required Fields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 dirty="0" smtClean="0"/>
          </a:p>
          <a:p>
            <a:endParaRPr lang="en-CA" dirty="0" smtClean="0"/>
          </a:p>
          <a:p>
            <a:r>
              <a:rPr lang="en-CA" dirty="0" err="1" smtClean="0"/>
              <a:t>Sed</a:t>
            </a:r>
            <a:r>
              <a:rPr lang="en-CA" dirty="0" smtClean="0"/>
              <a:t> </a:t>
            </a:r>
            <a:r>
              <a:rPr lang="en-CA" dirty="0" err="1" smtClean="0"/>
              <a:t>ut</a:t>
            </a:r>
            <a:r>
              <a:rPr lang="en-CA" dirty="0" smtClean="0"/>
              <a:t> </a:t>
            </a:r>
            <a:r>
              <a:rPr lang="en-CA" dirty="0" err="1" smtClean="0"/>
              <a:t>perspiciatis</a:t>
            </a:r>
            <a:r>
              <a:rPr lang="en-CA" dirty="0" smtClean="0"/>
              <a:t> </a:t>
            </a:r>
            <a:r>
              <a:rPr lang="en-CA" dirty="0" err="1" smtClean="0"/>
              <a:t>unde</a:t>
            </a:r>
            <a:r>
              <a:rPr lang="en-CA" dirty="0" smtClean="0"/>
              <a:t> </a:t>
            </a:r>
            <a:r>
              <a:rPr lang="en-CA" dirty="0" err="1" smtClean="0"/>
              <a:t>omnis</a:t>
            </a:r>
            <a:r>
              <a:rPr lang="en-CA" dirty="0" smtClean="0"/>
              <a:t> </a:t>
            </a:r>
            <a:r>
              <a:rPr lang="en-CA" dirty="0" err="1" smtClean="0"/>
              <a:t>iste</a:t>
            </a:r>
            <a:r>
              <a:rPr lang="en-CA" dirty="0" smtClean="0"/>
              <a:t> </a:t>
            </a:r>
            <a:r>
              <a:rPr lang="en-CA" dirty="0" err="1" smtClean="0"/>
              <a:t>natus</a:t>
            </a:r>
            <a:r>
              <a:rPr lang="en-CA" dirty="0" smtClean="0"/>
              <a:t> error sit </a:t>
            </a:r>
            <a:r>
              <a:rPr lang="en-CA" dirty="0" err="1" smtClean="0"/>
              <a:t>voluptatem</a:t>
            </a:r>
            <a:r>
              <a:rPr lang="en-CA" dirty="0" smtClean="0"/>
              <a:t> </a:t>
            </a:r>
            <a:r>
              <a:rPr lang="en-CA" dirty="0" err="1" smtClean="0"/>
              <a:t>accusantium</a:t>
            </a:r>
            <a:r>
              <a:rPr lang="en-CA" dirty="0" smtClean="0"/>
              <a:t> </a:t>
            </a:r>
            <a:r>
              <a:rPr lang="en-CA" dirty="0" err="1" smtClean="0"/>
              <a:t>doloremque</a:t>
            </a:r>
            <a:r>
              <a:rPr lang="en-CA" dirty="0" smtClean="0"/>
              <a:t> </a:t>
            </a:r>
            <a:r>
              <a:rPr lang="en-CA" dirty="0" err="1" smtClean="0"/>
              <a:t>laudantium</a:t>
            </a:r>
            <a:r>
              <a:rPr lang="en-CA" dirty="0" smtClean="0"/>
              <a:t>, </a:t>
            </a:r>
            <a:r>
              <a:rPr lang="en-CA" dirty="0" err="1" smtClean="0"/>
              <a:t>totam</a:t>
            </a:r>
            <a:r>
              <a:rPr lang="en-CA" dirty="0" smtClean="0"/>
              <a:t> rem </a:t>
            </a:r>
            <a:r>
              <a:rPr lang="en-CA" dirty="0" err="1" smtClean="0"/>
              <a:t>aperiam</a:t>
            </a:r>
            <a:r>
              <a:rPr lang="en-CA" dirty="0" smtClean="0"/>
              <a:t>, </a:t>
            </a:r>
            <a:r>
              <a:rPr lang="en-CA" dirty="0" err="1" smtClean="0"/>
              <a:t>eaque</a:t>
            </a:r>
            <a:r>
              <a:rPr lang="en-CA" dirty="0" smtClean="0"/>
              <a:t> </a:t>
            </a:r>
            <a:r>
              <a:rPr lang="en-CA" dirty="0" err="1" smtClean="0"/>
              <a:t>ipsa</a:t>
            </a:r>
            <a:r>
              <a:rPr lang="en-CA" dirty="0" smtClean="0"/>
              <a:t> quae ab </a:t>
            </a:r>
            <a:r>
              <a:rPr lang="en-CA" dirty="0" err="1" smtClean="0"/>
              <a:t>illo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err="1" smtClean="0"/>
              <a:t>Neque</a:t>
            </a:r>
            <a:r>
              <a:rPr lang="en-CA" dirty="0" smtClean="0"/>
              <a:t> </a:t>
            </a:r>
            <a:r>
              <a:rPr lang="en-CA" dirty="0" err="1" smtClean="0"/>
              <a:t>porro</a:t>
            </a:r>
            <a:r>
              <a:rPr lang="en-CA" dirty="0" smtClean="0"/>
              <a:t> </a:t>
            </a:r>
            <a:r>
              <a:rPr lang="en-CA" dirty="0" err="1" smtClean="0"/>
              <a:t>quisquam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, qui </a:t>
            </a:r>
            <a:r>
              <a:rPr lang="en-CA" dirty="0" err="1" smtClean="0"/>
              <a:t>dolorem</a:t>
            </a:r>
            <a:r>
              <a:rPr lang="en-CA" dirty="0" smtClean="0"/>
              <a:t> ipsum </a:t>
            </a:r>
            <a:r>
              <a:rPr lang="en-CA" dirty="0" err="1" smtClean="0"/>
              <a:t>quia</a:t>
            </a:r>
            <a:r>
              <a:rPr lang="en-CA" dirty="0" smtClean="0"/>
              <a:t> dolor sit </a:t>
            </a:r>
            <a:r>
              <a:rPr lang="en-CA" dirty="0" err="1" smtClean="0"/>
              <a:t>amet</a:t>
            </a:r>
            <a:r>
              <a:rPr lang="en-CA" dirty="0" smtClean="0"/>
              <a:t>, </a:t>
            </a:r>
            <a:r>
              <a:rPr lang="en-CA" dirty="0" err="1" smtClean="0"/>
              <a:t>consectetur</a:t>
            </a:r>
            <a:r>
              <a:rPr lang="en-CA" dirty="0" smtClean="0"/>
              <a:t>, </a:t>
            </a:r>
            <a:r>
              <a:rPr lang="en-CA" dirty="0" err="1" smtClean="0"/>
              <a:t>adipisci</a:t>
            </a:r>
            <a:r>
              <a:rPr lang="en-CA" dirty="0" smtClean="0"/>
              <a:t> </a:t>
            </a:r>
            <a:r>
              <a:rPr lang="en-CA" dirty="0" err="1" smtClean="0"/>
              <a:t>velit</a:t>
            </a:r>
            <a:r>
              <a:rPr lang="en-CA" dirty="0" smtClean="0"/>
              <a:t>, </a:t>
            </a:r>
            <a:r>
              <a:rPr lang="en-CA" dirty="0" err="1" smtClean="0"/>
              <a:t>sed</a:t>
            </a:r>
            <a:r>
              <a:rPr lang="en-CA" dirty="0" smtClean="0"/>
              <a:t> </a:t>
            </a:r>
            <a:r>
              <a:rPr lang="en-CA" dirty="0" err="1" smtClean="0"/>
              <a:t>quia</a:t>
            </a:r>
            <a:r>
              <a:rPr lang="en-CA" dirty="0" smtClean="0"/>
              <a:t> non </a:t>
            </a:r>
            <a:r>
              <a:rPr lang="en-CA" dirty="0" err="1" smtClean="0"/>
              <a:t>numquam</a:t>
            </a:r>
            <a:r>
              <a:rPr lang="en-CA" dirty="0" smtClean="0"/>
              <a:t> </a:t>
            </a:r>
            <a:r>
              <a:rPr lang="en-CA" dirty="0" err="1" smtClean="0"/>
              <a:t>eius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err="1" smtClean="0"/>
              <a:t>Neque</a:t>
            </a:r>
            <a:r>
              <a:rPr lang="en-CA" dirty="0" smtClean="0"/>
              <a:t> </a:t>
            </a:r>
            <a:r>
              <a:rPr lang="en-CA" dirty="0" err="1" smtClean="0"/>
              <a:t>porro</a:t>
            </a:r>
            <a:r>
              <a:rPr lang="en-CA" dirty="0" smtClean="0"/>
              <a:t> </a:t>
            </a:r>
            <a:r>
              <a:rPr lang="en-CA" dirty="0" err="1" smtClean="0"/>
              <a:t>quisquam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, qui </a:t>
            </a:r>
            <a:r>
              <a:rPr lang="en-CA" dirty="0" err="1" smtClean="0"/>
              <a:t>dolorem</a:t>
            </a:r>
            <a:r>
              <a:rPr lang="en-CA" dirty="0" smtClean="0"/>
              <a:t> ipsum </a:t>
            </a:r>
            <a:r>
              <a:rPr lang="en-CA" dirty="0" err="1" smtClean="0"/>
              <a:t>quia</a:t>
            </a:r>
            <a:r>
              <a:rPr lang="en-CA" dirty="0" smtClean="0"/>
              <a:t> dolor sit </a:t>
            </a:r>
            <a:r>
              <a:rPr lang="en-CA" dirty="0" err="1" smtClean="0"/>
              <a:t>amet</a:t>
            </a:r>
            <a:r>
              <a:rPr lang="en-CA" dirty="0" smtClean="0"/>
              <a:t>, </a:t>
            </a:r>
            <a:r>
              <a:rPr lang="en-CA" dirty="0" err="1" smtClean="0"/>
              <a:t>consectetur</a:t>
            </a:r>
            <a:r>
              <a:rPr lang="en-CA" dirty="0" smtClean="0"/>
              <a:t>, </a:t>
            </a:r>
            <a:r>
              <a:rPr lang="en-CA" dirty="0" err="1" smtClean="0"/>
              <a:t>adipisci</a:t>
            </a:r>
            <a:r>
              <a:rPr lang="en-CA" dirty="0" smtClean="0"/>
              <a:t> </a:t>
            </a:r>
            <a:r>
              <a:rPr lang="en-CA" dirty="0" err="1" smtClean="0"/>
              <a:t>velit</a:t>
            </a:r>
            <a:r>
              <a:rPr lang="en-CA" dirty="0" smtClean="0"/>
              <a:t>, </a:t>
            </a:r>
            <a:r>
              <a:rPr lang="en-CA" dirty="0" err="1" smtClean="0"/>
              <a:t>sed</a:t>
            </a:r>
            <a:r>
              <a:rPr lang="en-CA" dirty="0" smtClean="0"/>
              <a:t> </a:t>
            </a:r>
            <a:r>
              <a:rPr lang="en-CA" dirty="0" err="1" smtClean="0"/>
              <a:t>quia</a:t>
            </a:r>
            <a:r>
              <a:rPr lang="en-CA" dirty="0" smtClean="0"/>
              <a:t> non </a:t>
            </a:r>
            <a:r>
              <a:rPr lang="en-CA" dirty="0" err="1" smtClean="0"/>
              <a:t>numquam</a:t>
            </a:r>
            <a:r>
              <a:rPr lang="en-CA" dirty="0" smtClean="0"/>
              <a:t> </a:t>
            </a:r>
            <a:r>
              <a:rPr lang="en-CA" dirty="0" err="1" smtClean="0"/>
              <a:t>eius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 bwMode="auto">
          <a:xfrm>
            <a:off x="1780973" y="6367120"/>
            <a:ext cx="4940035" cy="25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Font typeface="Calibri" panose="020F0502020204030204" pitchFamily="34" charset="0"/>
              <a:buNone/>
              <a:defRPr sz="896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90856" indent="-186671" algn="l" defTabSz="431101" rtl="0" eaLnBrk="1" fontAlgn="base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Font typeface="Arial" panose="020B0604020202020204" pitchFamily="34" charset="0"/>
              <a:buChar char="•"/>
              <a:defRPr sz="1582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26078" indent="-235222" algn="l" rtl="0" eaLnBrk="1" fontAlgn="base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Font typeface="+mj-lt"/>
              <a:buAutoNum type="arabicPeriod"/>
              <a:defRPr sz="1582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512" indent="0" algn="l" rtl="0" eaLnBrk="1" fontAlgn="base" hangingPunct="1">
              <a:lnSpc>
                <a:spcPts val="1687"/>
              </a:lnSpc>
              <a:spcBef>
                <a:spcPts val="949"/>
              </a:spcBef>
              <a:spcAft>
                <a:spcPts val="949"/>
              </a:spcAft>
              <a:buClr>
                <a:srgbClr val="DC1E32"/>
              </a:buClr>
              <a:buFont typeface="+mj-lt"/>
              <a:buNone/>
              <a:defRPr sz="1476" i="1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rtl="0" eaLnBrk="1" fontAlgn="base" hangingPunct="1">
              <a:lnSpc>
                <a:spcPts val="1582"/>
              </a:lnSpc>
              <a:spcBef>
                <a:spcPts val="949"/>
              </a:spcBef>
              <a:spcAft>
                <a:spcPts val="949"/>
              </a:spcAft>
              <a:buFont typeface="Arial" charset="0"/>
              <a:defRPr sz="1266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424762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5628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06494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47360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Information subject to change as information becomes available from MVA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016752" y="611525"/>
            <a:ext cx="5940552" cy="5277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>
            <a:off x="10164691" y="3024966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88219" y="3266325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94862" y="1294833"/>
            <a:ext cx="4493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RENEWAL </a:t>
            </a:r>
            <a:r>
              <a:rPr lang="en-US" b="1" dirty="0" smtClean="0"/>
              <a:t>TRANSACTION</a:t>
            </a:r>
          </a:p>
          <a:p>
            <a:endParaRPr lang="en-US" dirty="0"/>
          </a:p>
          <a:p>
            <a:r>
              <a:rPr lang="en-US" dirty="0" smtClean="0"/>
              <a:t>Additional fields are now required to complete a renewal</a:t>
            </a:r>
            <a:endParaRPr lang="en-US" dirty="0"/>
          </a:p>
          <a:p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Insurance Effective </a:t>
            </a:r>
            <a:r>
              <a:rPr lang="en-US" dirty="0" smtClean="0"/>
              <a:t>Date</a:t>
            </a:r>
          </a:p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Insurance information will now be validated with participating insurance </a:t>
            </a:r>
            <a:r>
              <a:rPr lang="en-US" dirty="0" smtClean="0"/>
              <a:t>companies</a:t>
            </a:r>
          </a:p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FEIN/SOUNDEX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182">
        <p:fade/>
      </p:transition>
    </mc:Choice>
    <mc:Fallback xmlns="">
      <p:transition spd="med" advTm="52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435322" y="119097"/>
            <a:ext cx="10002663" cy="487856"/>
          </a:xfrm>
        </p:spPr>
        <p:txBody>
          <a:bodyPr/>
          <a:lstStyle/>
          <a:p>
            <a:r>
              <a:rPr lang="en-CA" dirty="0" smtClean="0"/>
              <a:t>Tags and Plates</a:t>
            </a:r>
            <a:endParaRPr lang="en-CA" dirty="0"/>
          </a:p>
        </p:txBody>
      </p:sp>
      <p:sp>
        <p:nvSpPr>
          <p:cNvPr id="6" name="Text Placeholder 14"/>
          <p:cNvSpPr txBox="1">
            <a:spLocks/>
          </p:cNvSpPr>
          <p:nvPr/>
        </p:nvSpPr>
        <p:spPr bwMode="auto">
          <a:xfrm>
            <a:off x="1508126" y="6531813"/>
            <a:ext cx="4213602" cy="24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lnSpc>
                <a:spcPts val="1846"/>
              </a:lnSpc>
              <a:spcBef>
                <a:spcPts val="0"/>
              </a:spcBef>
              <a:spcAft>
                <a:spcPts val="949"/>
              </a:spcAft>
              <a:buClr>
                <a:srgbClr val="0085CF"/>
              </a:buClr>
              <a:buFont typeface="Calibri" panose="020F0502020204030204" pitchFamily="34" charset="0"/>
              <a:buNone/>
              <a:defRPr sz="896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90856" indent="-186671" algn="l" defTabSz="431101" rtl="0" eaLnBrk="1" fontAlgn="base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Font typeface="Arial" panose="020B0604020202020204" pitchFamily="34" charset="0"/>
              <a:buChar char="•"/>
              <a:defRPr sz="1582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26078" indent="-235222" algn="l" rtl="0" eaLnBrk="1" fontAlgn="base" hangingPunct="1">
              <a:lnSpc>
                <a:spcPts val="1898"/>
              </a:lnSpc>
              <a:spcBef>
                <a:spcPts val="949"/>
              </a:spcBef>
              <a:spcAft>
                <a:spcPts val="949"/>
              </a:spcAft>
              <a:buClr>
                <a:srgbClr val="0085CF"/>
              </a:buClr>
              <a:buFont typeface="+mj-lt"/>
              <a:buAutoNum type="arabicPeriod"/>
              <a:defRPr sz="1582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512" indent="0" algn="l" rtl="0" eaLnBrk="1" fontAlgn="base" hangingPunct="1">
              <a:lnSpc>
                <a:spcPts val="1687"/>
              </a:lnSpc>
              <a:spcBef>
                <a:spcPts val="949"/>
              </a:spcBef>
              <a:spcAft>
                <a:spcPts val="949"/>
              </a:spcAft>
              <a:buClr>
                <a:srgbClr val="DC1E32"/>
              </a:buClr>
              <a:buFont typeface="+mj-lt"/>
              <a:buNone/>
              <a:defRPr sz="1476" i="1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rtl="0" eaLnBrk="1" fontAlgn="base" hangingPunct="1">
              <a:lnSpc>
                <a:spcPts val="1582"/>
              </a:lnSpc>
              <a:spcBef>
                <a:spcPts val="949"/>
              </a:spcBef>
              <a:spcAft>
                <a:spcPts val="949"/>
              </a:spcAft>
              <a:buFont typeface="Arial" charset="0"/>
              <a:defRPr sz="1266" kern="1200" baseline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424762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5628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06494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47360" indent="-220433" algn="l" defTabSz="8817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Information subject to change as information becomes available from MVA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1494" y="1143784"/>
            <a:ext cx="3935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TAG NAMES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Flag </a:t>
            </a:r>
            <a:r>
              <a:rPr lang="en-US" dirty="0"/>
              <a:t>Tag =</a:t>
            </a:r>
            <a:endParaRPr lang="en-US" dirty="0" smtClean="0"/>
          </a:p>
          <a:p>
            <a:pPr marL="82995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MD </a:t>
            </a:r>
            <a:r>
              <a:rPr lang="en-US" dirty="0"/>
              <a:t>Proud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Our Bay Standard -2018 </a:t>
            </a:r>
            <a:r>
              <a:rPr lang="en-US" dirty="0" smtClean="0"/>
              <a:t>=</a:t>
            </a:r>
          </a:p>
          <a:p>
            <a:pPr marL="82995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Bay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Standard Passenger Agriculture=</a:t>
            </a:r>
            <a:endParaRPr lang="en-US" dirty="0"/>
          </a:p>
          <a:p>
            <a:pPr marL="82995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Agriculture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227352" y="800875"/>
            <a:ext cx="6766719" cy="5316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35322" y="4086011"/>
            <a:ext cx="36308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AVAILABLE </a:t>
            </a:r>
            <a:r>
              <a:rPr lang="en-US" b="1" dirty="0" smtClean="0"/>
              <a:t>PLATES</a:t>
            </a:r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Bay and Agriculture for </a:t>
            </a:r>
            <a:r>
              <a:rPr lang="en-US" dirty="0" smtClean="0"/>
              <a:t>trailers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Agriculture Farm </a:t>
            </a:r>
            <a:r>
              <a:rPr lang="en-US" dirty="0" smtClean="0"/>
              <a:t>Truck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State and local Government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05923" y="1986165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49">
        <p:fade/>
      </p:transition>
    </mc:Choice>
    <mc:Fallback xmlns="">
      <p:transition spd="med" advTm="46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62237" y="6312984"/>
            <a:ext cx="4940035" cy="257845"/>
          </a:xfrm>
        </p:spPr>
        <p:txBody>
          <a:bodyPr/>
          <a:lstStyle/>
          <a:p>
            <a:r>
              <a:rPr lang="en-US" dirty="0" smtClean="0"/>
              <a:t>Information subject to change as information becomes available from MVA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598" y="197954"/>
            <a:ext cx="4332418" cy="404662"/>
          </a:xfrm>
        </p:spPr>
        <p:txBody>
          <a:bodyPr/>
          <a:lstStyle/>
          <a:p>
            <a:r>
              <a:rPr lang="en-CA" dirty="0" smtClean="0"/>
              <a:t>In Transit Tags for Title Services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1761743" y="1569156"/>
            <a:ext cx="35003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Transaction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Must be out of state customer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Valid </a:t>
            </a:r>
            <a:r>
              <a:rPr lang="en-US" dirty="0"/>
              <a:t>for 14 </a:t>
            </a:r>
            <a:r>
              <a:rPr lang="en-US" dirty="0" smtClean="0"/>
              <a:t>days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Can </a:t>
            </a:r>
            <a:r>
              <a:rPr lang="en-US" dirty="0"/>
              <a:t>be issued up to 10 days prior to effective </a:t>
            </a:r>
            <a:r>
              <a:rPr lang="en-US" dirty="0" smtClean="0"/>
              <a:t>date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Two </a:t>
            </a:r>
            <a:r>
              <a:rPr lang="en-US" dirty="0"/>
              <a:t>reprints </a:t>
            </a:r>
            <a:r>
              <a:rPr lang="en-US" dirty="0" smtClean="0"/>
              <a:t>allowed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Extensions </a:t>
            </a:r>
            <a:r>
              <a:rPr lang="en-US" dirty="0"/>
              <a:t>are </a:t>
            </a:r>
            <a:r>
              <a:rPr lang="en-US" dirty="0" smtClean="0"/>
              <a:t>prohibited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Ownership document information will be required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632704" y="972612"/>
            <a:ext cx="6309360" cy="5089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>
            <a:off x="5867732" y="1327797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01972" y="1836813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940372" y="1731109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6607" y="2178792"/>
            <a:ext cx="261463" cy="241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800">
        <p:fade/>
      </p:transition>
    </mc:Choice>
    <mc:Fallback xmlns="">
      <p:transition spd="med" advTm="39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MT20200624-230545_Christina-_1920x10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6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">
        <p:cut/>
      </p:transition>
    </mc:Choice>
    <mc:Fallback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MT20200624-231708_Christina-_1920x10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5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62237" y="6369258"/>
            <a:ext cx="4940035" cy="257845"/>
          </a:xfrm>
        </p:spPr>
        <p:txBody>
          <a:bodyPr/>
          <a:lstStyle/>
          <a:p>
            <a:r>
              <a:rPr lang="en-US" dirty="0" smtClean="0"/>
              <a:t>Information subject to change as information becomes available from MVA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046" y="491450"/>
            <a:ext cx="4332418" cy="404662"/>
          </a:xfrm>
        </p:spPr>
        <p:txBody>
          <a:bodyPr/>
          <a:lstStyle/>
          <a:p>
            <a:r>
              <a:rPr lang="en-CA" dirty="0" smtClean="0"/>
              <a:t>We appreciate your business!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1768915" y="1115104"/>
            <a:ext cx="9948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CVR would like to thank you for taking the time to educate yourselves in preparation for the changes that will be implemented on July 6</a:t>
            </a:r>
            <a:r>
              <a:rPr lang="en-US" baseline="30000" dirty="0" smtClean="0"/>
              <a:t>th</a:t>
            </a:r>
            <a:r>
              <a:rPr lang="en-US" dirty="0" smtClean="0"/>
              <a:t>, 2020.</a:t>
            </a:r>
          </a:p>
          <a:p>
            <a:endParaRPr lang="en-US" dirty="0"/>
          </a:p>
          <a:p>
            <a:r>
              <a:rPr lang="en-US" dirty="0" smtClean="0"/>
              <a:t>Stay tuned for additional training sessions that will be available to you prior to the go live date. </a:t>
            </a:r>
          </a:p>
          <a:p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/>
              <a:t>Phase 1, Part 3</a:t>
            </a:r>
          </a:p>
          <a:p>
            <a:pPr marL="1374161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Scanning Demo </a:t>
            </a:r>
          </a:p>
          <a:p>
            <a:pPr marL="1374161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60 Temp Tag Transfer</a:t>
            </a:r>
          </a:p>
          <a:p>
            <a:pPr marL="1374161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Part 1 and Part 2 will be included</a:t>
            </a:r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11" y="3828759"/>
            <a:ext cx="4438391" cy="23930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706">
        <p:fade/>
      </p:transition>
    </mc:Choice>
    <mc:Fallback xmlns="">
      <p:transition spd="med" advTm="32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62237" y="6369258"/>
            <a:ext cx="4940035" cy="257845"/>
          </a:xfrm>
        </p:spPr>
        <p:txBody>
          <a:bodyPr/>
          <a:lstStyle/>
          <a:p>
            <a:r>
              <a:rPr lang="en-US" dirty="0" smtClean="0"/>
              <a:t>Information subject to change as information becomes available from MVA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046" y="491450"/>
            <a:ext cx="4332418" cy="404662"/>
          </a:xfrm>
        </p:spPr>
        <p:txBody>
          <a:bodyPr/>
          <a:lstStyle/>
          <a:p>
            <a:r>
              <a:rPr lang="en-CA" dirty="0" smtClean="0"/>
              <a:t>Questions &amp; Answers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040" y="2089404"/>
            <a:ext cx="7249478" cy="29489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99">
        <p:fade/>
      </p:transition>
    </mc:Choice>
    <mc:Fallback xmlns="">
      <p:transition spd="med" advTm="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VR-Presentation-Template-16x9_r03">
  <a:themeElements>
    <a:clrScheme name="CVR Palette">
      <a:dk1>
        <a:srgbClr val="000000"/>
      </a:dk1>
      <a:lt1>
        <a:sysClr val="window" lastClr="FFFFFF"/>
      </a:lt1>
      <a:dk2>
        <a:srgbClr val="009CDE"/>
      </a:dk2>
      <a:lt2>
        <a:srgbClr val="000000"/>
      </a:lt2>
      <a:accent1>
        <a:srgbClr val="326295"/>
      </a:accent1>
      <a:accent2>
        <a:srgbClr val="00B2A9"/>
      </a:accent2>
      <a:accent3>
        <a:srgbClr val="00C389"/>
      </a:accent3>
      <a:accent4>
        <a:srgbClr val="A4D65E"/>
      </a:accent4>
      <a:accent5>
        <a:srgbClr val="D0DF00"/>
      </a:accent5>
      <a:accent6>
        <a:srgbClr val="00A9CE"/>
      </a:accent6>
      <a:hlink>
        <a:srgbClr val="800080"/>
      </a:hlink>
      <a:folHlink>
        <a:srgbClr val="BBBDBF"/>
      </a:folHlink>
    </a:clrScheme>
    <a:fontScheme name="New ADP 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194A892-FE8D-47E7-A781-70E574BE6EA0}" vid="{105DED42-032A-4CFA-9226-463213EAE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13589B99A1B4590DB5C80A10C6CB8" ma:contentTypeVersion="1" ma:contentTypeDescription="Create a new document." ma:contentTypeScope="" ma:versionID="76506f39518ee32129b4fa2f2a59fab4">
  <xsd:schema xmlns:xsd="http://www.w3.org/2001/XMLSchema" xmlns:xs="http://www.w3.org/2001/XMLSchema" xmlns:p="http://schemas.microsoft.com/office/2006/metadata/properties" xmlns:ns2="247497ee-d425-470a-890a-bfaedf823558" targetNamespace="http://schemas.microsoft.com/office/2006/metadata/properties" ma:root="true" ma:fieldsID="a547b8d07188120d07eb8ec3da573e96" ns2:_="">
    <xsd:import namespace="247497ee-d425-470a-890a-bfaedf82355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7497ee-d425-470a-890a-bfaedf8235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_dlc_DocIdUrl xmlns="247497ee-d425-470a-890a-bfaedf823558">
      <Url>http://adpdsmarketing.ds.ad.adp.com/sites/divisionmarketing/_layouts/DocIdRedir.aspx?ID=WWVW5HX5UWV3-8-359</Url>
      <Description>WWVW5HX5UWV3-8-359</Description>
    </_dlc_DocIdUrl>
    <_dlc_DocId xmlns="247497ee-d425-470a-890a-bfaedf823558">WWVW5HX5UWV3-8-359</_dlc_DocI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0F0986-9029-4762-A559-030CC66EFA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7497ee-d425-470a-890a-bfaedf8235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4A2B07-3490-4B8D-8627-B97B1C1F51A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EAC6D18-EDF8-4279-8070-DD9E132C673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47497ee-d425-470a-890a-bfaedf823558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D1F1C9B-7203-4842-BECD-59F617780C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CVR-Presentation-Template-16x9_r03</Template>
  <TotalTime>1449</TotalTime>
  <Words>411</Words>
  <Application>Microsoft Office PowerPoint</Application>
  <PresentationFormat>Widescreen</PresentationFormat>
  <Paragraphs>105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Wingdings</vt:lpstr>
      <vt:lpstr>CVR-Presentation-Template-16x9_r03</vt:lpstr>
      <vt:lpstr>Welcome to the  Phase 1, Part 2 Training</vt:lpstr>
      <vt:lpstr>Corrections</vt:lpstr>
      <vt:lpstr>New Required Fields</vt:lpstr>
      <vt:lpstr>Tags and Plates</vt:lpstr>
      <vt:lpstr>In Transit Tags for Title Services</vt:lpstr>
      <vt:lpstr>PowerPoint Presentation</vt:lpstr>
      <vt:lpstr>PowerPoint Presentation</vt:lpstr>
      <vt:lpstr>We appreciate your business!</vt:lpstr>
      <vt:lpstr>Questions &amp; Answers</vt:lpstr>
    </vt:vector>
  </TitlesOfParts>
  <Company>ADP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AWESOME PRESENTATION</dc:title>
  <dc:creator>Windows User</dc:creator>
  <cp:lastModifiedBy>Houser, Justin</cp:lastModifiedBy>
  <cp:revision>83</cp:revision>
  <cp:lastPrinted>2015-02-26T21:26:14Z</cp:lastPrinted>
  <dcterms:created xsi:type="dcterms:W3CDTF">2015-06-15T17:58:47Z</dcterms:created>
  <dcterms:modified xsi:type="dcterms:W3CDTF">2020-06-25T14:32:46Z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0x0101003F913589B99A1B4590DB5C80A10C6CB8</vt:lpwstr>
  </property>
  <property fmtid="{D5CDD505-2E9C-101B-9397-08002B2CF9AE}" pid="3" name="_dlc_DocIdItemGuid">
    <vt:lpwstr>9e30753c-3ff6-406e-9ed5-1bf065ca1e39</vt:lpwstr>
  </property>
</Properties>
</file>